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1" r:id="rId9"/>
    <p:sldId id="268" r:id="rId10"/>
    <p:sldId id="263" r:id="rId11"/>
    <p:sldId id="269" r:id="rId1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439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104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06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12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37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76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841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806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119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798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6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366A-CE76-48C3-875B-5404644B48FC}" type="datetimeFigureOut">
              <a:rPr lang="es-CO" smtClean="0"/>
              <a:t>13/12/2018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9F46-2654-467B-8151-4E8378D3BC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108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6850035"/>
          </a:xfrm>
          <a:prstGeom prst="rect">
            <a:avLst/>
          </a:prstGeom>
        </p:spPr>
      </p:pic>
      <p:sp>
        <p:nvSpPr>
          <p:cNvPr id="5" name="AutoShape 2" descr="La imagen puede contener: 3 personas, personas sonriendo, personas sentad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55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19327"/>
            <a:ext cx="9252519" cy="69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9"/>
            <a:ext cx="9144000" cy="68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"/>
            <a:ext cx="9144000" cy="67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0</Words>
  <Application>Microsoft Office PowerPoint</Application>
  <PresentationFormat>Presentación en pantalla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15</cp:revision>
  <dcterms:created xsi:type="dcterms:W3CDTF">2018-11-08T17:48:40Z</dcterms:created>
  <dcterms:modified xsi:type="dcterms:W3CDTF">2018-12-14T00:47:27Z</dcterms:modified>
</cp:coreProperties>
</file>